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3830638"/>
  <p:notesSz cx="9296400" cy="7010400"/>
  <p:defaultTextStyle>
    <a:defPPr>
      <a:defRPr lang="en-US"/>
    </a:defPPr>
    <a:lvl1pPr marL="0" algn="l" defTabSz="63688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318440" algn="l" defTabSz="63688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636880" algn="l" defTabSz="63688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955319" algn="l" defTabSz="63688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273759" algn="l" defTabSz="63688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1592199" algn="l" defTabSz="63688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1910639" algn="l" defTabSz="63688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2229079" algn="l" defTabSz="63688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2547518" algn="l" defTabSz="63688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7474"/>
    <a:srgbClr val="9C524C"/>
    <a:srgbClr val="2632A4"/>
    <a:srgbClr val="5EAE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648" y="-102"/>
      </p:cViewPr>
      <p:guideLst>
        <p:guide orient="horz" pos="1207"/>
        <p:guide pos="23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189981"/>
            <a:ext cx="6217920" cy="82110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2" y="2170695"/>
            <a:ext cx="5120641" cy="9789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8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36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553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73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92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106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29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475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0634-22B1-4121-934C-71D0CCC25F1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F3215-32FC-4BBB-91DD-B719735A9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15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0634-22B1-4121-934C-71D0CCC25F1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F3215-32FC-4BBB-91DD-B719735A9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19" y="153404"/>
            <a:ext cx="1645921" cy="32684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2" y="153404"/>
            <a:ext cx="4815840" cy="32684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0634-22B1-4121-934C-71D0CCC25F1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F3215-32FC-4BBB-91DD-B719735A9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547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0634-22B1-4121-934C-71D0CCC25F1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F3215-32FC-4BBB-91DD-B719735A9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743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2461541"/>
            <a:ext cx="6217920" cy="760807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1623589"/>
            <a:ext cx="6217920" cy="837952"/>
          </a:xfrm>
        </p:spPr>
        <p:txBody>
          <a:bodyPr anchor="b"/>
          <a:lstStyle>
            <a:lvl1pPr marL="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3184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2pPr>
            <a:lvl3pPr marL="63688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3pPr>
            <a:lvl4pPr marL="955319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273759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592199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1910639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229079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547518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0634-22B1-4121-934C-71D0CCC25F1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F3215-32FC-4BBB-91DD-B719735A9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360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893816"/>
            <a:ext cx="3230879" cy="25280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1" y="893816"/>
            <a:ext cx="3230879" cy="25280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0634-22B1-4121-934C-71D0CCC25F1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F3215-32FC-4BBB-91DD-B719735A9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071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2" y="857461"/>
            <a:ext cx="3232150" cy="35734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18440" indent="0">
              <a:buNone/>
              <a:defRPr sz="1400" b="1"/>
            </a:lvl2pPr>
            <a:lvl3pPr marL="636880" indent="0">
              <a:buNone/>
              <a:defRPr sz="1300" b="1"/>
            </a:lvl3pPr>
            <a:lvl4pPr marL="955319" indent="0">
              <a:buNone/>
              <a:defRPr sz="1100" b="1"/>
            </a:lvl4pPr>
            <a:lvl5pPr marL="1273759" indent="0">
              <a:buNone/>
              <a:defRPr sz="1100" b="1"/>
            </a:lvl5pPr>
            <a:lvl6pPr marL="1592199" indent="0">
              <a:buNone/>
              <a:defRPr sz="1100" b="1"/>
            </a:lvl6pPr>
            <a:lvl7pPr marL="1910639" indent="0">
              <a:buNone/>
              <a:defRPr sz="1100" b="1"/>
            </a:lvl7pPr>
            <a:lvl8pPr marL="2229079" indent="0">
              <a:buNone/>
              <a:defRPr sz="1100" b="1"/>
            </a:lvl8pPr>
            <a:lvl9pPr marL="2547518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2" y="1214810"/>
            <a:ext cx="3232150" cy="2207051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857461"/>
            <a:ext cx="3233420" cy="35734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18440" indent="0">
              <a:buNone/>
              <a:defRPr sz="1400" b="1"/>
            </a:lvl2pPr>
            <a:lvl3pPr marL="636880" indent="0">
              <a:buNone/>
              <a:defRPr sz="1300" b="1"/>
            </a:lvl3pPr>
            <a:lvl4pPr marL="955319" indent="0">
              <a:buNone/>
              <a:defRPr sz="1100" b="1"/>
            </a:lvl4pPr>
            <a:lvl5pPr marL="1273759" indent="0">
              <a:buNone/>
              <a:defRPr sz="1100" b="1"/>
            </a:lvl5pPr>
            <a:lvl6pPr marL="1592199" indent="0">
              <a:buNone/>
              <a:defRPr sz="1100" b="1"/>
            </a:lvl6pPr>
            <a:lvl7pPr marL="1910639" indent="0">
              <a:buNone/>
              <a:defRPr sz="1100" b="1"/>
            </a:lvl7pPr>
            <a:lvl8pPr marL="2229079" indent="0">
              <a:buNone/>
              <a:defRPr sz="1100" b="1"/>
            </a:lvl8pPr>
            <a:lvl9pPr marL="2547518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214810"/>
            <a:ext cx="3233420" cy="2207051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0634-22B1-4121-934C-71D0CCC25F1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F3215-32FC-4BBB-91DD-B719735A9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089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0634-22B1-4121-934C-71D0CCC25F1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F3215-32FC-4BBB-91DD-B719735A9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60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0634-22B1-4121-934C-71D0CCC25F1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F3215-32FC-4BBB-91DD-B719735A9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306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2" y="152516"/>
            <a:ext cx="2406650" cy="649080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2" y="152518"/>
            <a:ext cx="4089400" cy="326934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2" y="801598"/>
            <a:ext cx="2406650" cy="2620263"/>
          </a:xfrm>
        </p:spPr>
        <p:txBody>
          <a:bodyPr/>
          <a:lstStyle>
            <a:lvl1pPr marL="0" indent="0">
              <a:buNone/>
              <a:defRPr sz="1000"/>
            </a:lvl1pPr>
            <a:lvl2pPr marL="318440" indent="0">
              <a:buNone/>
              <a:defRPr sz="800"/>
            </a:lvl2pPr>
            <a:lvl3pPr marL="636880" indent="0">
              <a:buNone/>
              <a:defRPr sz="700"/>
            </a:lvl3pPr>
            <a:lvl4pPr marL="955319" indent="0">
              <a:buNone/>
              <a:defRPr sz="600"/>
            </a:lvl4pPr>
            <a:lvl5pPr marL="1273759" indent="0">
              <a:buNone/>
              <a:defRPr sz="600"/>
            </a:lvl5pPr>
            <a:lvl6pPr marL="1592199" indent="0">
              <a:buNone/>
              <a:defRPr sz="600"/>
            </a:lvl6pPr>
            <a:lvl7pPr marL="1910639" indent="0">
              <a:buNone/>
              <a:defRPr sz="600"/>
            </a:lvl7pPr>
            <a:lvl8pPr marL="2229079" indent="0">
              <a:buNone/>
              <a:defRPr sz="600"/>
            </a:lvl8pPr>
            <a:lvl9pPr marL="2547518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0634-22B1-4121-934C-71D0CCC25F1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F3215-32FC-4BBB-91DD-B719735A9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93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2" y="2681447"/>
            <a:ext cx="4389120" cy="316560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2" y="342275"/>
            <a:ext cx="4389120" cy="2298383"/>
          </a:xfrm>
        </p:spPr>
        <p:txBody>
          <a:bodyPr/>
          <a:lstStyle>
            <a:lvl1pPr marL="0" indent="0">
              <a:buNone/>
              <a:defRPr sz="2200"/>
            </a:lvl1pPr>
            <a:lvl2pPr marL="318440" indent="0">
              <a:buNone/>
              <a:defRPr sz="2000"/>
            </a:lvl2pPr>
            <a:lvl3pPr marL="636880" indent="0">
              <a:buNone/>
              <a:defRPr sz="1700"/>
            </a:lvl3pPr>
            <a:lvl4pPr marL="955319" indent="0">
              <a:buNone/>
              <a:defRPr sz="1400"/>
            </a:lvl4pPr>
            <a:lvl5pPr marL="1273759" indent="0">
              <a:buNone/>
              <a:defRPr sz="1400"/>
            </a:lvl5pPr>
            <a:lvl6pPr marL="1592199" indent="0">
              <a:buNone/>
              <a:defRPr sz="1400"/>
            </a:lvl6pPr>
            <a:lvl7pPr marL="1910639" indent="0">
              <a:buNone/>
              <a:defRPr sz="1400"/>
            </a:lvl7pPr>
            <a:lvl8pPr marL="2229079" indent="0">
              <a:buNone/>
              <a:defRPr sz="1400"/>
            </a:lvl8pPr>
            <a:lvl9pPr marL="2547518" indent="0">
              <a:buNone/>
              <a:defRPr sz="1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2" y="2998006"/>
            <a:ext cx="4389120" cy="449568"/>
          </a:xfrm>
        </p:spPr>
        <p:txBody>
          <a:bodyPr/>
          <a:lstStyle>
            <a:lvl1pPr marL="0" indent="0">
              <a:buNone/>
              <a:defRPr sz="1000"/>
            </a:lvl1pPr>
            <a:lvl2pPr marL="318440" indent="0">
              <a:buNone/>
              <a:defRPr sz="800"/>
            </a:lvl2pPr>
            <a:lvl3pPr marL="636880" indent="0">
              <a:buNone/>
              <a:defRPr sz="700"/>
            </a:lvl3pPr>
            <a:lvl4pPr marL="955319" indent="0">
              <a:buNone/>
              <a:defRPr sz="600"/>
            </a:lvl4pPr>
            <a:lvl5pPr marL="1273759" indent="0">
              <a:buNone/>
              <a:defRPr sz="600"/>
            </a:lvl5pPr>
            <a:lvl6pPr marL="1592199" indent="0">
              <a:buNone/>
              <a:defRPr sz="600"/>
            </a:lvl6pPr>
            <a:lvl7pPr marL="1910639" indent="0">
              <a:buNone/>
              <a:defRPr sz="600"/>
            </a:lvl7pPr>
            <a:lvl8pPr marL="2229079" indent="0">
              <a:buNone/>
              <a:defRPr sz="600"/>
            </a:lvl8pPr>
            <a:lvl9pPr marL="2547518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0634-22B1-4121-934C-71D0CCC25F1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F3215-32FC-4BBB-91DD-B719735A9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017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153403"/>
            <a:ext cx="6583680" cy="638440"/>
          </a:xfrm>
          <a:prstGeom prst="rect">
            <a:avLst/>
          </a:prstGeom>
        </p:spPr>
        <p:txBody>
          <a:bodyPr vert="horz" lIns="63688" tIns="31844" rIns="63688" bIns="3184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893816"/>
            <a:ext cx="6583680" cy="2528044"/>
          </a:xfrm>
          <a:prstGeom prst="rect">
            <a:avLst/>
          </a:prstGeom>
        </p:spPr>
        <p:txBody>
          <a:bodyPr vert="horz" lIns="63688" tIns="31844" rIns="63688" bIns="3184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3550434"/>
            <a:ext cx="1706880" cy="203946"/>
          </a:xfrm>
          <a:prstGeom prst="rect">
            <a:avLst/>
          </a:prstGeom>
        </p:spPr>
        <p:txBody>
          <a:bodyPr vert="horz" lIns="63688" tIns="31844" rIns="63688" bIns="31844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30634-22B1-4121-934C-71D0CCC25F1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3" y="3550434"/>
            <a:ext cx="2316480" cy="203946"/>
          </a:xfrm>
          <a:prstGeom prst="rect">
            <a:avLst/>
          </a:prstGeom>
        </p:spPr>
        <p:txBody>
          <a:bodyPr vert="horz" lIns="63688" tIns="31844" rIns="63688" bIns="31844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3550434"/>
            <a:ext cx="1706880" cy="203946"/>
          </a:xfrm>
          <a:prstGeom prst="rect">
            <a:avLst/>
          </a:prstGeom>
        </p:spPr>
        <p:txBody>
          <a:bodyPr vert="horz" lIns="63688" tIns="31844" rIns="63688" bIns="31844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F3215-32FC-4BBB-91DD-B719735A9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244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36880" rtl="0" eaLnBrk="1" latinLnBrk="0" hangingPunct="1">
        <a:spcBef>
          <a:spcPct val="0"/>
        </a:spcBef>
        <a:buNone/>
        <a:defRPr sz="3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8830" indent="-238830" algn="l" defTabSz="63688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17465" indent="-199025" algn="l" defTabSz="63688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96100" indent="-159220" algn="l" defTabSz="636880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114539" indent="-159220" algn="l" defTabSz="63688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32979" indent="-159220" algn="l" defTabSz="63688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51419" indent="-159220" algn="l" defTabSz="63688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69859" indent="-159220" algn="l" defTabSz="63688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88299" indent="-159220" algn="l" defTabSz="63688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06738" indent="-159220" algn="l" defTabSz="63688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88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18440" algn="l" defTabSz="63688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36880" algn="l" defTabSz="63688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55319" algn="l" defTabSz="63688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73759" algn="l" defTabSz="63688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592199" algn="l" defTabSz="63688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10639" algn="l" defTabSz="63688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29079" algn="l" defTabSz="63688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47518" algn="l" defTabSz="63688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794"/>
            <a:ext cx="7315200" cy="3830638"/>
          </a:xfrm>
          <a:prstGeom prst="rect">
            <a:avLst/>
          </a:prstGeom>
          <a:solidFill>
            <a:srgbClr val="7474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9" b="4682"/>
          <a:stretch/>
        </p:blipFill>
        <p:spPr>
          <a:xfrm>
            <a:off x="2438399" y="86519"/>
            <a:ext cx="4801442" cy="36576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27682" y="86519"/>
            <a:ext cx="3834718" cy="3657600"/>
          </a:xfrm>
          <a:prstGeom prst="rect">
            <a:avLst/>
          </a:prstGeom>
          <a:solidFill>
            <a:schemeClr val="bg1">
              <a:lumMod val="8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7683" y="86519"/>
            <a:ext cx="6806517" cy="365741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>
              <a:contourClr>
                <a:schemeClr val="accent2">
                  <a:lumMod val="75000"/>
                </a:schemeClr>
              </a:contourClr>
            </a:sp3d>
          </a:bodyPr>
          <a:lstStyle/>
          <a:p>
            <a:pPr>
              <a:lnSpc>
                <a:spcPts val="3100"/>
              </a:lnSpc>
            </a:pPr>
            <a:r>
              <a:rPr lang="en-US" sz="2800" kern="0" spc="300" dirty="0" smtClean="0">
                <a:ln w="9525"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chemeClr val="accent2">
                      <a:lumMod val="75000"/>
                      <a:alpha val="40000"/>
                    </a:schemeClr>
                  </a:outerShdw>
                </a:effectLst>
                <a:latin typeface="Narkisim" pitchFamily="34" charset="-79"/>
                <a:ea typeface="Gulim" pitchFamily="34" charset="-127"/>
                <a:cs typeface="Narkisim" pitchFamily="34" charset="-79"/>
              </a:rPr>
              <a:t>WHITE OAK &amp; ALL AGRICULTURE </a:t>
            </a:r>
            <a:r>
              <a:rPr lang="en-US" sz="2800" kern="0" spc="300" dirty="0" smtClean="0">
                <a:ln w="9525"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chemeClr val="accent2">
                      <a:lumMod val="75000"/>
                      <a:alpha val="40000"/>
                    </a:schemeClr>
                  </a:outerShdw>
                </a:effectLst>
                <a:latin typeface="Narkisim" pitchFamily="34" charset="-79"/>
                <a:ea typeface="Gulim" pitchFamily="34" charset="-127"/>
                <a:cs typeface="Narkisim" pitchFamily="34" charset="-79"/>
              </a:rPr>
              <a:t>ARE</a:t>
            </a:r>
            <a:r>
              <a:rPr lang="en-US" sz="2800" kern="0" spc="300" dirty="0" smtClean="0">
                <a:ln w="9525"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chemeClr val="accent2">
                      <a:lumMod val="75000"/>
                      <a:alpha val="40000"/>
                    </a:schemeClr>
                  </a:outerShdw>
                </a:effectLst>
                <a:latin typeface="Narkisim" pitchFamily="34" charset="-79"/>
                <a:ea typeface="Gulim" pitchFamily="34" charset="-127"/>
                <a:cs typeface="Narkisim" pitchFamily="34" charset="-79"/>
              </a:rPr>
              <a:t> </a:t>
            </a:r>
            <a:r>
              <a:rPr lang="en-US" sz="2800" kern="0" spc="300" dirty="0" smtClean="0">
                <a:ln w="9525"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chemeClr val="accent2">
                      <a:lumMod val="75000"/>
                      <a:alpha val="40000"/>
                    </a:schemeClr>
                  </a:outerShdw>
                </a:effectLst>
                <a:latin typeface="Narkisim" pitchFamily="34" charset="-79"/>
                <a:ea typeface="Gulim" pitchFamily="34" charset="-127"/>
                <a:cs typeface="Narkisim" pitchFamily="34" charset="-79"/>
              </a:rPr>
              <a:t>AN ESSENTIAL, CRITICAL INFRASTRUCTURE INDUSTRY …</a:t>
            </a:r>
            <a:r>
              <a:rPr lang="en-US" sz="3200" kern="0" spc="300" dirty="0" smtClean="0">
                <a:ln w="9525"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chemeClr val="accent2">
                      <a:lumMod val="75000"/>
                      <a:alpha val="40000"/>
                    </a:schemeClr>
                  </a:outerShdw>
                </a:effectLst>
                <a:latin typeface="Narkisim" pitchFamily="34" charset="-79"/>
                <a:ea typeface="Gulim" pitchFamily="34" charset="-127"/>
                <a:cs typeface="Narkisim" pitchFamily="34" charset="-79"/>
              </a:rPr>
              <a:t> </a:t>
            </a:r>
          </a:p>
          <a:p>
            <a:pPr>
              <a:lnSpc>
                <a:spcPts val="700"/>
              </a:lnSpc>
            </a:pPr>
            <a:endParaRPr lang="en-US" sz="800" kern="0" dirty="0" smtClean="0">
              <a:ln w="9525">
                <a:noFill/>
              </a:ln>
              <a:latin typeface="Arial" pitchFamily="34" charset="0"/>
              <a:ea typeface="Gulim" pitchFamily="34" charset="-127"/>
              <a:cs typeface="Arial" pitchFamily="34" charset="0"/>
            </a:endParaRPr>
          </a:p>
          <a:p>
            <a:pPr>
              <a:lnSpc>
                <a:spcPts val="1700"/>
              </a:lnSpc>
            </a:pPr>
            <a:r>
              <a:rPr lang="en-US" kern="0" dirty="0" smtClean="0">
                <a:ln w="9525">
                  <a:noFill/>
                </a:ln>
                <a:latin typeface="Arial" pitchFamily="34" charset="0"/>
                <a:ea typeface="Gulim" pitchFamily="34" charset="-127"/>
                <a:cs typeface="Arial" pitchFamily="34" charset="0"/>
              </a:rPr>
              <a:t>As concerns surrounding COVID-19 escalate, </a:t>
            </a:r>
          </a:p>
          <a:p>
            <a:pPr>
              <a:lnSpc>
                <a:spcPts val="1700"/>
              </a:lnSpc>
            </a:pPr>
            <a:r>
              <a:rPr lang="en-US" kern="0" dirty="0" smtClean="0">
                <a:ln w="9525">
                  <a:noFill/>
                </a:ln>
                <a:latin typeface="Arial" pitchFamily="34" charset="0"/>
                <a:ea typeface="Gulim" pitchFamily="34" charset="-127"/>
                <a:cs typeface="Arial" pitchFamily="34" charset="0"/>
              </a:rPr>
              <a:t>White Oak remains vigilant in its efforts to </a:t>
            </a:r>
          </a:p>
          <a:p>
            <a:pPr>
              <a:lnSpc>
                <a:spcPts val="1700"/>
              </a:lnSpc>
            </a:pPr>
            <a:r>
              <a:rPr lang="en-US" kern="0" dirty="0">
                <a:ln w="9525">
                  <a:noFill/>
                </a:ln>
                <a:latin typeface="Arial" pitchFamily="34" charset="0"/>
                <a:ea typeface="Gulim" pitchFamily="34" charset="-127"/>
                <a:cs typeface="Arial" pitchFamily="34" charset="0"/>
              </a:rPr>
              <a:t>c</a:t>
            </a:r>
            <a:r>
              <a:rPr lang="en-US" kern="0" dirty="0" smtClean="0">
                <a:ln w="9525">
                  <a:noFill/>
                </a:ln>
                <a:latin typeface="Arial" pitchFamily="34" charset="0"/>
                <a:ea typeface="Gulim" pitchFamily="34" charset="-127"/>
                <a:cs typeface="Arial" pitchFamily="34" charset="0"/>
              </a:rPr>
              <a:t>ontinually update its protocols in accordance </a:t>
            </a:r>
          </a:p>
          <a:p>
            <a:pPr>
              <a:lnSpc>
                <a:spcPts val="1700"/>
              </a:lnSpc>
            </a:pPr>
            <a:r>
              <a:rPr lang="en-US" kern="0" dirty="0" smtClean="0">
                <a:ln w="9525">
                  <a:noFill/>
                </a:ln>
                <a:latin typeface="Arial" pitchFamily="34" charset="0"/>
                <a:ea typeface="Gulim" pitchFamily="34" charset="-127"/>
                <a:cs typeface="Arial" pitchFamily="34" charset="0"/>
              </a:rPr>
              <a:t>with CDC, state, and local health officials to </a:t>
            </a:r>
          </a:p>
          <a:p>
            <a:pPr>
              <a:lnSpc>
                <a:spcPts val="1700"/>
              </a:lnSpc>
            </a:pPr>
            <a:r>
              <a:rPr lang="en-US" kern="0" dirty="0" smtClean="0">
                <a:ln w="9525">
                  <a:noFill/>
                </a:ln>
                <a:latin typeface="Arial" pitchFamily="34" charset="0"/>
                <a:ea typeface="Gulim" pitchFamily="34" charset="-127"/>
                <a:cs typeface="Arial" pitchFamily="34" charset="0"/>
              </a:rPr>
              <a:t>best safeguard its employees and customers </a:t>
            </a:r>
          </a:p>
          <a:p>
            <a:pPr>
              <a:lnSpc>
                <a:spcPts val="1700"/>
              </a:lnSpc>
            </a:pPr>
            <a:r>
              <a:rPr lang="en-US" kern="0" dirty="0" smtClean="0">
                <a:ln w="9525">
                  <a:noFill/>
                </a:ln>
                <a:latin typeface="Arial" pitchFamily="34" charset="0"/>
                <a:ea typeface="Gulim" pitchFamily="34" charset="-127"/>
                <a:cs typeface="Arial" pitchFamily="34" charset="0"/>
              </a:rPr>
              <a:t>as we continue to operate and minimize </a:t>
            </a:r>
          </a:p>
          <a:p>
            <a:pPr>
              <a:lnSpc>
                <a:spcPts val="1700"/>
              </a:lnSpc>
            </a:pPr>
            <a:r>
              <a:rPr lang="en-US" kern="0" dirty="0" smtClean="0">
                <a:ln w="9525">
                  <a:noFill/>
                </a:ln>
                <a:latin typeface="Arial" pitchFamily="34" charset="0"/>
                <a:ea typeface="Gulim" pitchFamily="34" charset="-127"/>
                <a:cs typeface="Arial" pitchFamily="34" charset="0"/>
              </a:rPr>
              <a:t>disruptions to meet your feed needs. </a:t>
            </a:r>
          </a:p>
          <a:p>
            <a:pPr>
              <a:lnSpc>
                <a:spcPts val="800"/>
              </a:lnSpc>
            </a:pPr>
            <a:endParaRPr lang="en-US" kern="0" dirty="0" smtClean="0">
              <a:ln w="9525">
                <a:noFill/>
              </a:ln>
              <a:latin typeface="Arial" pitchFamily="34" charset="0"/>
              <a:ea typeface="Gulim" pitchFamily="34" charset="-127"/>
              <a:cs typeface="Arial" pitchFamily="34" charset="0"/>
            </a:endParaRPr>
          </a:p>
          <a:p>
            <a:pPr>
              <a:lnSpc>
                <a:spcPts val="1700"/>
              </a:lnSpc>
            </a:pPr>
            <a:r>
              <a:rPr lang="en-US" b="1" kern="0" dirty="0" smtClean="0">
                <a:ln w="9525">
                  <a:noFill/>
                </a:ln>
                <a:latin typeface="Arial" pitchFamily="34" charset="0"/>
                <a:ea typeface="Gulim" pitchFamily="34" charset="-127"/>
                <a:cs typeface="Arial" pitchFamily="34" charset="0"/>
              </a:rPr>
              <a:t>We are here to serve you. </a:t>
            </a:r>
            <a:r>
              <a:rPr lang="en-US" kern="0" dirty="0" smtClean="0">
                <a:ln w="9525">
                  <a:noFill/>
                </a:ln>
                <a:latin typeface="Arial" pitchFamily="34" charset="0"/>
                <a:ea typeface="Gulim" pitchFamily="34" charset="-127"/>
                <a:cs typeface="Arial" pitchFamily="34" charset="0"/>
              </a:rPr>
              <a:t>Thank you for your </a:t>
            </a:r>
          </a:p>
          <a:p>
            <a:pPr>
              <a:lnSpc>
                <a:spcPts val="1700"/>
              </a:lnSpc>
            </a:pPr>
            <a:r>
              <a:rPr lang="en-US" kern="0" dirty="0" smtClean="0">
                <a:ln w="9525">
                  <a:noFill/>
                </a:ln>
                <a:latin typeface="Arial" pitchFamily="34" charset="0"/>
                <a:ea typeface="Gulim" pitchFamily="34" charset="-127"/>
                <a:cs typeface="Arial" pitchFamily="34" charset="0"/>
              </a:rPr>
              <a:t>commitment to agriculture and doing your part </a:t>
            </a:r>
          </a:p>
          <a:p>
            <a:pPr>
              <a:lnSpc>
                <a:spcPts val="1700"/>
              </a:lnSpc>
            </a:pPr>
            <a:r>
              <a:rPr lang="en-US" kern="0" dirty="0" smtClean="0">
                <a:ln w="9525">
                  <a:noFill/>
                </a:ln>
                <a:latin typeface="Arial" pitchFamily="34" charset="0"/>
                <a:ea typeface="Gulim" pitchFamily="34" charset="-127"/>
                <a:cs typeface="Arial" pitchFamily="34" charset="0"/>
              </a:rPr>
              <a:t>to provide Americans with a safe food supply.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79541" y="3228652"/>
            <a:ext cx="1853517" cy="451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1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Toll-Free </a:t>
            </a:r>
            <a:r>
              <a:rPr lang="en-US" sz="11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800.468.5524 </a:t>
            </a:r>
            <a:r>
              <a:rPr lang="en-US" sz="10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www.whiteoakmills.com</a:t>
            </a:r>
            <a:endParaRPr lang="en-US" sz="10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4277" y="2601119"/>
            <a:ext cx="1219200" cy="627531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5255742" y="3454355"/>
            <a:ext cx="1600200" cy="3707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274277" y="2601119"/>
            <a:ext cx="1219200" cy="627532"/>
          </a:xfrm>
          <a:prstGeom prst="rect">
            <a:avLst/>
          </a:prstGeom>
          <a:solidFill>
            <a:schemeClr val="bg1">
              <a:lumMod val="85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54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8413</TotalTime>
  <Words>93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</dc:creator>
  <cp:lastModifiedBy>Jennifer</cp:lastModifiedBy>
  <cp:revision>83</cp:revision>
  <cp:lastPrinted>2019-01-28T21:48:13Z</cp:lastPrinted>
  <dcterms:created xsi:type="dcterms:W3CDTF">2018-03-21T16:03:39Z</dcterms:created>
  <dcterms:modified xsi:type="dcterms:W3CDTF">2020-03-23T15:55:03Z</dcterms:modified>
</cp:coreProperties>
</file>